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6658-5B79-4CF3-9D91-D23CABC47620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273EC-007B-42DD-ABD6-5CD306E91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86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CE7D-155D-46FF-B63B-ABEBBB52FFA6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33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8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93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9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2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78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30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40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9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02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E5E77-6D18-4D94-B7F6-D59909312178}" type="datetimeFigureOut">
              <a:rPr lang="en-GB" smtClean="0"/>
              <a:t>12/04/2019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1C174-D519-478F-9129-CC9FADC178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73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hyperlink" Target="https://www.bsmhft.nhs.uk/our-services/birmingham-healthy-minds/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Breathing space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David Potts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a Breathing Space Davi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Breathing space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Lisa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Alsford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b Breathing Space Lis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Breathing space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Jan Shepheard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c Breathing Space J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3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Breathing space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Rachel Strachan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d Breathing Space Rache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0432" y="116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1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Breathing space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640960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with Juliet Fletcher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more information visit: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https://www.bsmhft.nhs.uk/our-services/birmingham-healthy-minds/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2e Breathing Space Juli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80</Words>
  <Application>Microsoft Office PowerPoint</Application>
  <PresentationFormat>On-screen Show (4:3)</PresentationFormat>
  <Paragraphs>35</Paragraphs>
  <Slides>5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Breathing space</vt:lpstr>
      <vt:lpstr>Breathing space</vt:lpstr>
      <vt:lpstr>Breathing space</vt:lpstr>
      <vt:lpstr>Breathing space</vt:lpstr>
      <vt:lpstr>Breathing space</vt:lpstr>
    </vt:vector>
  </TitlesOfParts>
  <Company>BSMHFT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Breathing space</dc:title>
  <dc:creator>Grizzle Emily</dc:creator>
  <cp:lastModifiedBy>Grizzle Emily</cp:lastModifiedBy>
  <cp:revision>1</cp:revision>
  <dcterms:created xsi:type="dcterms:W3CDTF">2019-04-12T10:51:14Z</dcterms:created>
  <dcterms:modified xsi:type="dcterms:W3CDTF">2019-04-12T10:53:09Z</dcterms:modified>
</cp:coreProperties>
</file>