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"/>
  </p:notesMasterIdLst>
  <p:sldIdLst>
    <p:sldId id="257" r:id="rId2"/>
    <p:sldId id="258" r:id="rId3"/>
    <p:sldId id="259" r:id="rId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2" d="100"/>
          <a:sy n="112" d="100"/>
        </p:scale>
        <p:origin x="-1632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01D786-AB35-4158-90AC-E9C00C329F36}" type="datetimeFigureOut">
              <a:rPr lang="en-GB" smtClean="0"/>
              <a:t>12/04/2019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5CC447-37CA-4507-B35F-D51497360EA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34193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3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D1CE7D-155D-46FF-B63B-ABEBBB52FFA6}" type="slidenum">
              <a:rPr lang="en-GB" smtClean="0">
                <a:solidFill>
                  <a:prstClr val="black"/>
                </a:solidFill>
              </a:rPr>
              <a:pPr/>
              <a:t>1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73623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4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D1CE7D-155D-46FF-B63B-ABEBBB52FFA6}" type="slidenum">
              <a:rPr lang="en-GB" smtClean="0">
                <a:solidFill>
                  <a:prstClr val="black"/>
                </a:solidFill>
              </a:rPr>
              <a:pPr/>
              <a:t>2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73623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5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D1CE7D-155D-46FF-B63B-ABEBBB52FFA6}" type="slidenum">
              <a:rPr lang="en-GB" smtClean="0">
                <a:solidFill>
                  <a:prstClr val="black"/>
                </a:solidFill>
              </a:rPr>
              <a:pPr/>
              <a:t>3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73623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3CFA1-D93A-431D-9633-EC4B995432F0}" type="datetimeFigureOut">
              <a:rPr lang="en-GB" smtClean="0"/>
              <a:t>12/04/2019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36212-71AD-415C-B5B3-D7E2295AF0A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48273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3CFA1-D93A-431D-9633-EC4B995432F0}" type="datetimeFigureOut">
              <a:rPr lang="en-GB" smtClean="0"/>
              <a:t>12/04/2019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36212-71AD-415C-B5B3-D7E2295AF0A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717610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3CFA1-D93A-431D-9633-EC4B995432F0}" type="datetimeFigureOut">
              <a:rPr lang="en-GB" smtClean="0"/>
              <a:t>12/04/2019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36212-71AD-415C-B5B3-D7E2295AF0A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530939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3CFA1-D93A-431D-9633-EC4B995432F0}" type="datetimeFigureOut">
              <a:rPr lang="en-GB" smtClean="0"/>
              <a:t>12/04/2019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36212-71AD-415C-B5B3-D7E2295AF0A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137187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3CFA1-D93A-431D-9633-EC4B995432F0}" type="datetimeFigureOut">
              <a:rPr lang="en-GB" smtClean="0"/>
              <a:t>12/04/2019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36212-71AD-415C-B5B3-D7E2295AF0A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04449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3CFA1-D93A-431D-9633-EC4B995432F0}" type="datetimeFigureOut">
              <a:rPr lang="en-GB" smtClean="0"/>
              <a:t>12/04/2019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36212-71AD-415C-B5B3-D7E2295AF0A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741879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3CFA1-D93A-431D-9633-EC4B995432F0}" type="datetimeFigureOut">
              <a:rPr lang="en-GB" smtClean="0"/>
              <a:t>12/04/2019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36212-71AD-415C-B5B3-D7E2295AF0A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077960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3CFA1-D93A-431D-9633-EC4B995432F0}" type="datetimeFigureOut">
              <a:rPr lang="en-GB" smtClean="0"/>
              <a:t>12/04/2019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36212-71AD-415C-B5B3-D7E2295AF0A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85077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3CFA1-D93A-431D-9633-EC4B995432F0}" type="datetimeFigureOut">
              <a:rPr lang="en-GB" smtClean="0"/>
              <a:t>12/04/2019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36212-71AD-415C-B5B3-D7E2295AF0A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804278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3CFA1-D93A-431D-9633-EC4B995432F0}" type="datetimeFigureOut">
              <a:rPr lang="en-GB" smtClean="0"/>
              <a:t>12/04/2019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36212-71AD-415C-B5B3-D7E2295AF0A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964594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3CFA1-D93A-431D-9633-EC4B995432F0}" type="datetimeFigureOut">
              <a:rPr lang="en-GB" smtClean="0"/>
              <a:t>12/04/2019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36212-71AD-415C-B5B3-D7E2295AF0A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827379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13CFA1-D93A-431D-9633-EC4B995432F0}" type="datetimeFigureOut">
              <a:rPr lang="en-GB" smtClean="0"/>
              <a:t>12/04/2019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036212-71AD-415C-B5B3-D7E2295AF0A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725523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.png"/><Relationship Id="rId5" Type="http://schemas.openxmlformats.org/officeDocument/2006/relationships/hyperlink" Target="https://www.bsmhft.nhs.uk/our-services/birmingham-healthy-minds/" TargetMode="External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.png"/><Relationship Id="rId5" Type="http://schemas.openxmlformats.org/officeDocument/2006/relationships/hyperlink" Target="https://www.bsmhft.nhs.uk/our-services/birmingham-healthy-minds/" TargetMode="External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.png"/><Relationship Id="rId5" Type="http://schemas.openxmlformats.org/officeDocument/2006/relationships/hyperlink" Target="https://www.bsmhft.nhs.uk/our-services/birmingham-healthy-minds/" TargetMode="External"/><Relationship Id="rId4" Type="http://schemas.openxmlformats.org/officeDocument/2006/relationships/notesSlide" Target="../notesSlides/notesSlid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Field of compassion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1520" y="3933056"/>
            <a:ext cx="8640960" cy="1752600"/>
          </a:xfrm>
        </p:spPr>
        <p:txBody>
          <a:bodyPr>
            <a:normAutofit fontScale="70000" lnSpcReduction="20000"/>
          </a:bodyPr>
          <a:lstStyle/>
          <a:p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with Lisa </a:t>
            </a:r>
            <a:r>
              <a:rPr lang="en-GB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Alsford</a:t>
            </a:r>
            <a:endParaRPr lang="en-GB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For more information visit: 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https://www.bsmhft.nhs.uk/our-services/birmingham-healthy-minds/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3 Field of Compassio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126876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8310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681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Mindfulness breathing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1520" y="3933056"/>
            <a:ext cx="8640960" cy="1752600"/>
          </a:xfrm>
        </p:spPr>
        <p:txBody>
          <a:bodyPr>
            <a:normAutofit fontScale="70000" lnSpcReduction="20000"/>
          </a:bodyPr>
          <a:lstStyle/>
          <a:p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with Jan Shepheard</a:t>
            </a:r>
          </a:p>
          <a:p>
            <a:endParaRPr lang="en-GB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For more information visit: 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https://www.bsmhft.nhs.uk/our-services/birmingham-healthy-minds/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4 Mindfull Breathin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126876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4545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341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The body scan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1520" y="3933056"/>
            <a:ext cx="8640960" cy="1752600"/>
          </a:xfrm>
        </p:spPr>
        <p:txBody>
          <a:bodyPr>
            <a:normAutofit fontScale="70000" lnSpcReduction="20000"/>
          </a:bodyPr>
          <a:lstStyle/>
          <a:p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with Juliet Shepheard</a:t>
            </a:r>
          </a:p>
          <a:p>
            <a:endParaRPr lang="en-GB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For more information visit: 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https://www.bsmhft.nhs.uk/our-services/birmingham-healthy-minds/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5 The Body Sca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123522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3491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839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50</Words>
  <Application>Microsoft Office PowerPoint</Application>
  <PresentationFormat>On-screen Show (4:3)</PresentationFormat>
  <Paragraphs>21</Paragraphs>
  <Slides>3</Slides>
  <Notes>3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4" baseType="lpstr">
      <vt:lpstr>Office Theme</vt:lpstr>
      <vt:lpstr>Field of compassion</vt:lpstr>
      <vt:lpstr>Mindfulness breathing</vt:lpstr>
      <vt:lpstr>The body scan</vt:lpstr>
    </vt:vector>
  </TitlesOfParts>
  <Company>BSMHFT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Field of compassion</dc:title>
  <dc:creator>Grizzle Emily</dc:creator>
  <cp:lastModifiedBy>Grizzle Emily</cp:lastModifiedBy>
  <cp:revision>1</cp:revision>
  <dcterms:created xsi:type="dcterms:W3CDTF">2019-04-12T10:53:42Z</dcterms:created>
  <dcterms:modified xsi:type="dcterms:W3CDTF">2019-04-12T10:54:11Z</dcterms:modified>
</cp:coreProperties>
</file>