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36AA7-363E-4754-B3B8-03FABF2673A9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F9202-D635-4C7B-87BF-EBA3B468F7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6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2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59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60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063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752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03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5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78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29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018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7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773F7-FEAE-4335-954E-7230682F93CD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6BFF7-9755-4F4A-B7E6-8A32F212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14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Compassionate colour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David Potts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6 Compassionate Colo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7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Exploring difficulties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Richard Hawkins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7 Exploring Difficult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16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Mindful walking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Rachel Strachan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8 Mindfull Walk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2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</Words>
  <Application>Microsoft Office PowerPoint</Application>
  <PresentationFormat>On-screen Show (4:3)</PresentationFormat>
  <Paragraphs>21</Paragraphs>
  <Slides>3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Compassionate colour</vt:lpstr>
      <vt:lpstr>Exploring difficulties</vt:lpstr>
      <vt:lpstr>Mindful walking</vt:lpstr>
    </vt:vector>
  </TitlesOfParts>
  <Company>BSMHFT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Compassionate colour</dc:title>
  <dc:creator>Grizzle Emily</dc:creator>
  <cp:lastModifiedBy>Grizzle Emily</cp:lastModifiedBy>
  <cp:revision>1</cp:revision>
  <dcterms:created xsi:type="dcterms:W3CDTF">2019-04-12T10:54:28Z</dcterms:created>
  <dcterms:modified xsi:type="dcterms:W3CDTF">2019-04-12T10:54:53Z</dcterms:modified>
</cp:coreProperties>
</file>