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A7E95-964C-4358-ADF6-574B86E3EE1B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CE7D-155D-46FF-B63B-ABEBBB52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8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CE7D-155D-46FF-B63B-ABEBBB52FF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CE7D-155D-46FF-B63B-ABEBBB52FF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8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7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2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9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4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D52C-2145-4AAE-B9AF-80BEF3124BA1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4F6B-8AC3-4FAE-85B3-0C27AAEE9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3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hyperlink" Target="https://www.bsmhft.nhs.uk/our-services/birmingham-healthy-minds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hyperlink" Target="https://www.bsmhft.nhs.uk/our-services/birmingham-healthy-minds/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mindfulness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64096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Jan Shepheard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https://www.bsmhft.nhs.uk/our-services/birmingham-healthy-minds/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a Introduction J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3968" y="1219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mindfulness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64096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Richard Hawkins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https://www.bsmhft.nhs.uk/our-services/birmingham-healthy-minds/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b Introduction Richa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3968" y="123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</Words>
  <Application>Microsoft Office PowerPoint</Application>
  <PresentationFormat>On-screen Show (4:3)</PresentationFormat>
  <Paragraphs>14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Introduction to mindfulness</vt:lpstr>
      <vt:lpstr>Introduction to mindfulness</vt:lpstr>
    </vt:vector>
  </TitlesOfParts>
  <Company>BSMHFT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Mindfulness</dc:title>
  <dc:creator>Grizzle Emily</dc:creator>
  <cp:lastModifiedBy>Grizzle Emily</cp:lastModifiedBy>
  <cp:revision>12</cp:revision>
  <dcterms:created xsi:type="dcterms:W3CDTF">2019-04-12T07:23:28Z</dcterms:created>
  <dcterms:modified xsi:type="dcterms:W3CDTF">2019-04-12T10:55:43Z</dcterms:modified>
</cp:coreProperties>
</file>