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9906000" cy="6858000" type="A4"/>
  <p:notesSz cx="6858000" cy="9144000"/>
  <p:defaultTextStyle>
    <a:defPPr>
      <a:defRPr lang="en-US"/>
    </a:defPPr>
    <a:lvl1pPr marL="0" algn="l" defTabSz="51581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5813" algn="l" defTabSz="51581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1626" algn="l" defTabSz="51581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7439" algn="l" defTabSz="51581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63252" algn="l" defTabSz="51581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9065" algn="l" defTabSz="51581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94878" algn="l" defTabSz="51581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10691" algn="l" defTabSz="51581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26504" algn="l" defTabSz="51581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89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78" y="33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5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31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474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63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790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94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10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26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4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581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3162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4743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632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790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948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10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2650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5813" indent="0">
              <a:buNone/>
              <a:defRPr sz="2300" b="1"/>
            </a:lvl2pPr>
            <a:lvl3pPr marL="1031626" indent="0">
              <a:buNone/>
              <a:defRPr sz="2000" b="1"/>
            </a:lvl3pPr>
            <a:lvl4pPr marL="1547439" indent="0">
              <a:buNone/>
              <a:defRPr sz="1800" b="1"/>
            </a:lvl4pPr>
            <a:lvl5pPr marL="2063252" indent="0">
              <a:buNone/>
              <a:defRPr sz="1800" b="1"/>
            </a:lvl5pPr>
            <a:lvl6pPr marL="2579065" indent="0">
              <a:buNone/>
              <a:defRPr sz="1800" b="1"/>
            </a:lvl6pPr>
            <a:lvl7pPr marL="3094878" indent="0">
              <a:buNone/>
              <a:defRPr sz="1800" b="1"/>
            </a:lvl7pPr>
            <a:lvl8pPr marL="3610691" indent="0">
              <a:buNone/>
              <a:defRPr sz="1800" b="1"/>
            </a:lvl8pPr>
            <a:lvl9pPr marL="4126504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5813" indent="0">
              <a:buNone/>
              <a:defRPr sz="2300" b="1"/>
            </a:lvl2pPr>
            <a:lvl3pPr marL="1031626" indent="0">
              <a:buNone/>
              <a:defRPr sz="2000" b="1"/>
            </a:lvl3pPr>
            <a:lvl4pPr marL="1547439" indent="0">
              <a:buNone/>
              <a:defRPr sz="1800" b="1"/>
            </a:lvl4pPr>
            <a:lvl5pPr marL="2063252" indent="0">
              <a:buNone/>
              <a:defRPr sz="1800" b="1"/>
            </a:lvl5pPr>
            <a:lvl6pPr marL="2579065" indent="0">
              <a:buNone/>
              <a:defRPr sz="1800" b="1"/>
            </a:lvl6pPr>
            <a:lvl7pPr marL="3094878" indent="0">
              <a:buNone/>
              <a:defRPr sz="1800" b="1"/>
            </a:lvl7pPr>
            <a:lvl8pPr marL="3610691" indent="0">
              <a:buNone/>
              <a:defRPr sz="1800" b="1"/>
            </a:lvl8pPr>
            <a:lvl9pPr marL="4126504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273049"/>
            <a:ext cx="3259006" cy="116205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3" y="1435102"/>
            <a:ext cx="3259006" cy="4691063"/>
          </a:xfrm>
        </p:spPr>
        <p:txBody>
          <a:bodyPr/>
          <a:lstStyle>
            <a:lvl1pPr marL="0" indent="0">
              <a:buNone/>
              <a:defRPr sz="1600"/>
            </a:lvl1pPr>
            <a:lvl2pPr marL="515813" indent="0">
              <a:buNone/>
              <a:defRPr sz="1400"/>
            </a:lvl2pPr>
            <a:lvl3pPr marL="1031626" indent="0">
              <a:buNone/>
              <a:defRPr sz="1100"/>
            </a:lvl3pPr>
            <a:lvl4pPr marL="1547439" indent="0">
              <a:buNone/>
              <a:defRPr sz="1000"/>
            </a:lvl4pPr>
            <a:lvl5pPr marL="2063252" indent="0">
              <a:buNone/>
              <a:defRPr sz="1000"/>
            </a:lvl5pPr>
            <a:lvl6pPr marL="2579065" indent="0">
              <a:buNone/>
              <a:defRPr sz="1000"/>
            </a:lvl6pPr>
            <a:lvl7pPr marL="3094878" indent="0">
              <a:buNone/>
              <a:defRPr sz="1000"/>
            </a:lvl7pPr>
            <a:lvl8pPr marL="3610691" indent="0">
              <a:buNone/>
              <a:defRPr sz="1000"/>
            </a:lvl8pPr>
            <a:lvl9pPr marL="4126504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600"/>
            </a:lvl1pPr>
            <a:lvl2pPr marL="515813" indent="0">
              <a:buNone/>
              <a:defRPr sz="3200"/>
            </a:lvl2pPr>
            <a:lvl3pPr marL="1031626" indent="0">
              <a:buNone/>
              <a:defRPr sz="2700"/>
            </a:lvl3pPr>
            <a:lvl4pPr marL="1547439" indent="0">
              <a:buNone/>
              <a:defRPr sz="2300"/>
            </a:lvl4pPr>
            <a:lvl5pPr marL="2063252" indent="0">
              <a:buNone/>
              <a:defRPr sz="2300"/>
            </a:lvl5pPr>
            <a:lvl6pPr marL="2579065" indent="0">
              <a:buNone/>
              <a:defRPr sz="2300"/>
            </a:lvl6pPr>
            <a:lvl7pPr marL="3094878" indent="0">
              <a:buNone/>
              <a:defRPr sz="2300"/>
            </a:lvl7pPr>
            <a:lvl8pPr marL="3610691" indent="0">
              <a:buNone/>
              <a:defRPr sz="2300"/>
            </a:lvl8pPr>
            <a:lvl9pPr marL="4126504" indent="0">
              <a:buNone/>
              <a:defRPr sz="2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3"/>
          </a:xfrm>
        </p:spPr>
        <p:txBody>
          <a:bodyPr/>
          <a:lstStyle>
            <a:lvl1pPr marL="0" indent="0">
              <a:buNone/>
              <a:defRPr sz="1600"/>
            </a:lvl1pPr>
            <a:lvl2pPr marL="515813" indent="0">
              <a:buNone/>
              <a:defRPr sz="1400"/>
            </a:lvl2pPr>
            <a:lvl3pPr marL="1031626" indent="0">
              <a:buNone/>
              <a:defRPr sz="1100"/>
            </a:lvl3pPr>
            <a:lvl4pPr marL="1547439" indent="0">
              <a:buNone/>
              <a:defRPr sz="1000"/>
            </a:lvl4pPr>
            <a:lvl5pPr marL="2063252" indent="0">
              <a:buNone/>
              <a:defRPr sz="1000"/>
            </a:lvl5pPr>
            <a:lvl6pPr marL="2579065" indent="0">
              <a:buNone/>
              <a:defRPr sz="1000"/>
            </a:lvl6pPr>
            <a:lvl7pPr marL="3094878" indent="0">
              <a:buNone/>
              <a:defRPr sz="1000"/>
            </a:lvl7pPr>
            <a:lvl8pPr marL="3610691" indent="0">
              <a:buNone/>
              <a:defRPr sz="1000"/>
            </a:lvl8pPr>
            <a:lvl9pPr marL="4126504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1143000"/>
          </a:xfrm>
          <a:prstGeom prst="rect">
            <a:avLst/>
          </a:prstGeom>
        </p:spPr>
        <p:txBody>
          <a:bodyPr vert="horz" lIns="103163" tIns="51581" rIns="103163" bIns="5158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103163" tIns="51581" rIns="103163" bIns="5158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103163" tIns="51581" rIns="103163" bIns="51581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103163" tIns="51581" rIns="103163" bIns="51581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103163" tIns="51581" rIns="103163" bIns="51581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51581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6860" indent="-386860" algn="l" defTabSz="515813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8196" indent="-322383" algn="l" defTabSz="515813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89533" indent="-257907" algn="l" defTabSz="51581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5346" indent="-257907" algn="l" defTabSz="515813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21159" indent="-257907" algn="l" defTabSz="515813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36972" indent="-257907" algn="l" defTabSz="51581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52785" indent="-257907" algn="l" defTabSz="51581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68598" indent="-257907" algn="l" defTabSz="51581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84411" indent="-257907" algn="l" defTabSz="51581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581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5813" algn="l" defTabSz="51581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1626" algn="l" defTabSz="51581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7439" algn="l" defTabSz="51581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63252" algn="l" defTabSz="51581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9065" algn="l" defTabSz="51581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94878" algn="l" defTabSz="51581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10691" algn="l" defTabSz="51581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26504" algn="l" defTabSz="51581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505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98677" y="433025"/>
            <a:ext cx="1175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00/00/0000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98677" y="3314494"/>
            <a:ext cx="1175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00/00/0000</a:t>
            </a:r>
          </a:p>
        </p:txBody>
      </p:sp>
      <p:sp>
        <p:nvSpPr>
          <p:cNvPr id="6" name="Rectangle 5"/>
          <p:cNvSpPr/>
          <p:nvPr/>
        </p:nvSpPr>
        <p:spPr>
          <a:xfrm>
            <a:off x="8979074" y="5345664"/>
            <a:ext cx="7338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1-5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7753" y="1270032"/>
            <a:ext cx="765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xxx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7753" y="4390486"/>
            <a:ext cx="765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xxx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64757" y="296462"/>
            <a:ext cx="411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XXX</a:t>
            </a:r>
          </a:p>
        </p:txBody>
      </p:sp>
    </p:spTree>
    <p:extLst>
      <p:ext uri="{BB962C8B-B14F-4D97-AF65-F5344CB8AC3E}">
        <p14:creationId xmlns:p14="http://schemas.microsoft.com/office/powerpoint/2010/main" val="1375990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51171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98677" y="433025"/>
            <a:ext cx="1175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00/00/0000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98677" y="3314494"/>
            <a:ext cx="1175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00/00/0000</a:t>
            </a:r>
          </a:p>
        </p:txBody>
      </p:sp>
      <p:sp>
        <p:nvSpPr>
          <p:cNvPr id="6" name="Rectangle 5"/>
          <p:cNvSpPr/>
          <p:nvPr/>
        </p:nvSpPr>
        <p:spPr>
          <a:xfrm>
            <a:off x="8979074" y="5345664"/>
            <a:ext cx="7338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1-5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7753" y="1270032"/>
            <a:ext cx="765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xxx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7753" y="4390486"/>
            <a:ext cx="765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xxx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64757" y="296462"/>
            <a:ext cx="411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XXX</a:t>
            </a:r>
          </a:p>
        </p:txBody>
      </p:sp>
    </p:spTree>
    <p:extLst>
      <p:ext uri="{BB962C8B-B14F-4D97-AF65-F5344CB8AC3E}">
        <p14:creationId xmlns:p14="http://schemas.microsoft.com/office/powerpoint/2010/main" val="5592584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953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98677" y="433025"/>
            <a:ext cx="1175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00/00/0000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98677" y="3314494"/>
            <a:ext cx="1175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00/00/0000</a:t>
            </a:r>
          </a:p>
        </p:txBody>
      </p:sp>
      <p:sp>
        <p:nvSpPr>
          <p:cNvPr id="6" name="Rectangle 5"/>
          <p:cNvSpPr/>
          <p:nvPr/>
        </p:nvSpPr>
        <p:spPr>
          <a:xfrm>
            <a:off x="8979074" y="5345664"/>
            <a:ext cx="7338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1-5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7753" y="1270032"/>
            <a:ext cx="765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xxx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7753" y="4390486"/>
            <a:ext cx="765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xxx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64757" y="296462"/>
            <a:ext cx="411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XXX</a:t>
            </a:r>
          </a:p>
        </p:txBody>
      </p:sp>
    </p:spTree>
    <p:extLst>
      <p:ext uri="{BB962C8B-B14F-4D97-AF65-F5344CB8AC3E}">
        <p14:creationId xmlns:p14="http://schemas.microsoft.com/office/powerpoint/2010/main" val="40975847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6464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98677" y="433025"/>
            <a:ext cx="1175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00/00/0000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98677" y="3314494"/>
            <a:ext cx="1175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00/00/0000</a:t>
            </a:r>
          </a:p>
        </p:txBody>
      </p:sp>
      <p:sp>
        <p:nvSpPr>
          <p:cNvPr id="6" name="Rectangle 5"/>
          <p:cNvSpPr/>
          <p:nvPr/>
        </p:nvSpPr>
        <p:spPr>
          <a:xfrm>
            <a:off x="8979074" y="5345664"/>
            <a:ext cx="7338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1-5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7753" y="1270032"/>
            <a:ext cx="765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xxx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7753" y="4390486"/>
            <a:ext cx="765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xxx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64757" y="296462"/>
            <a:ext cx="411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XXX</a:t>
            </a:r>
          </a:p>
        </p:txBody>
      </p:sp>
    </p:spTree>
    <p:extLst>
      <p:ext uri="{BB962C8B-B14F-4D97-AF65-F5344CB8AC3E}">
        <p14:creationId xmlns:p14="http://schemas.microsoft.com/office/powerpoint/2010/main" val="122879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02742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98677" y="433025"/>
            <a:ext cx="1175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00/00/0000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98677" y="3314494"/>
            <a:ext cx="1175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00/00/0000</a:t>
            </a:r>
          </a:p>
        </p:txBody>
      </p:sp>
      <p:sp>
        <p:nvSpPr>
          <p:cNvPr id="6" name="Rectangle 5"/>
          <p:cNvSpPr/>
          <p:nvPr/>
        </p:nvSpPr>
        <p:spPr>
          <a:xfrm>
            <a:off x="8979074" y="5345664"/>
            <a:ext cx="7338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1-5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7753" y="1270032"/>
            <a:ext cx="765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xxx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7753" y="4390486"/>
            <a:ext cx="765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xxx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64757" y="296462"/>
            <a:ext cx="411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XXX</a:t>
            </a:r>
          </a:p>
        </p:txBody>
      </p:sp>
    </p:spTree>
    <p:extLst>
      <p:ext uri="{BB962C8B-B14F-4D97-AF65-F5344CB8AC3E}">
        <p14:creationId xmlns:p14="http://schemas.microsoft.com/office/powerpoint/2010/main" val="10741681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541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0265" y="4051932"/>
            <a:ext cx="1175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00/00/0000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87665" y="863196"/>
            <a:ext cx="3516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XXX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87665" y="2201509"/>
            <a:ext cx="3516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XXX</a:t>
            </a:r>
          </a:p>
        </p:txBody>
      </p:sp>
    </p:spTree>
    <p:extLst>
      <p:ext uri="{BB962C8B-B14F-4D97-AF65-F5344CB8AC3E}">
        <p14:creationId xmlns:p14="http://schemas.microsoft.com/office/powerpoint/2010/main" val="41021245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98677" y="433025"/>
            <a:ext cx="1175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00/00/0000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98677" y="3314494"/>
            <a:ext cx="1175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00/00/0000</a:t>
            </a:r>
          </a:p>
        </p:txBody>
      </p:sp>
      <p:sp>
        <p:nvSpPr>
          <p:cNvPr id="6" name="Rectangle 5"/>
          <p:cNvSpPr/>
          <p:nvPr/>
        </p:nvSpPr>
        <p:spPr>
          <a:xfrm>
            <a:off x="8979074" y="5345664"/>
            <a:ext cx="7338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1-5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7753" y="1270032"/>
            <a:ext cx="765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xxx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7753" y="4390486"/>
            <a:ext cx="765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xxx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64757" y="296462"/>
            <a:ext cx="411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XXX</a:t>
            </a:r>
          </a:p>
        </p:txBody>
      </p:sp>
    </p:spTree>
    <p:extLst>
      <p:ext uri="{BB962C8B-B14F-4D97-AF65-F5344CB8AC3E}">
        <p14:creationId xmlns:p14="http://schemas.microsoft.com/office/powerpoint/2010/main" val="35414592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74232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98677" y="433025"/>
            <a:ext cx="1175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00/00/0000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98677" y="3314494"/>
            <a:ext cx="1175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00/00/0000</a:t>
            </a:r>
          </a:p>
        </p:txBody>
      </p:sp>
      <p:sp>
        <p:nvSpPr>
          <p:cNvPr id="6" name="Rectangle 5"/>
          <p:cNvSpPr/>
          <p:nvPr/>
        </p:nvSpPr>
        <p:spPr>
          <a:xfrm>
            <a:off x="8979074" y="5345664"/>
            <a:ext cx="7338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1-5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7753" y="1270032"/>
            <a:ext cx="765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xxx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7753" y="4390486"/>
            <a:ext cx="765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xxx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64757" y="296462"/>
            <a:ext cx="411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XXX</a:t>
            </a:r>
          </a:p>
        </p:txBody>
      </p:sp>
    </p:spTree>
    <p:extLst>
      <p:ext uri="{BB962C8B-B14F-4D97-AF65-F5344CB8AC3E}">
        <p14:creationId xmlns:p14="http://schemas.microsoft.com/office/powerpoint/2010/main" val="26164943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43194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398677" y="433025"/>
            <a:ext cx="1175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00/00/0000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98677" y="3314494"/>
            <a:ext cx="1175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00/00/0000</a:t>
            </a:r>
          </a:p>
        </p:txBody>
      </p:sp>
      <p:sp>
        <p:nvSpPr>
          <p:cNvPr id="8" name="Rectangle 7"/>
          <p:cNvSpPr/>
          <p:nvPr/>
        </p:nvSpPr>
        <p:spPr>
          <a:xfrm>
            <a:off x="8979074" y="5345664"/>
            <a:ext cx="7338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1-5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27753" y="1270032"/>
            <a:ext cx="7599777" cy="2294250"/>
          </a:xfrm>
          <a:prstGeom prst="rect">
            <a:avLst/>
          </a:prstGeom>
        </p:spPr>
        <p:txBody>
          <a:bodyPr vert="horz" lIns="103163" tIns="51581" rIns="103163" bIns="51581" rtlCol="0">
            <a:normAutofit/>
          </a:bodyPr>
          <a:lstStyle>
            <a:lvl1pPr marL="386860" indent="-386860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8196" indent="-322383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9533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5346" indent="-257907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21159" indent="-257907" algn="l" defTabSz="515813" rtl="0" eaLnBrk="1" latinLnBrk="0" hangingPunct="1">
              <a:spcBef>
                <a:spcPct val="20000"/>
              </a:spcBef>
              <a:buFont typeface="Arial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36972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52785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68598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84411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27753" y="1270032"/>
            <a:ext cx="765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xxx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7753" y="4390486"/>
            <a:ext cx="765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xxx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64757" y="296462"/>
            <a:ext cx="411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XXX</a:t>
            </a:r>
          </a:p>
        </p:txBody>
      </p:sp>
    </p:spTree>
    <p:extLst>
      <p:ext uri="{BB962C8B-B14F-4D97-AF65-F5344CB8AC3E}">
        <p14:creationId xmlns:p14="http://schemas.microsoft.com/office/powerpoint/2010/main" val="30989979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20902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398677" y="433025"/>
            <a:ext cx="1175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00/00/0000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98677" y="3314494"/>
            <a:ext cx="1175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00/00/0000</a:t>
            </a:r>
          </a:p>
        </p:txBody>
      </p:sp>
      <p:sp>
        <p:nvSpPr>
          <p:cNvPr id="9" name="Rectangle 8"/>
          <p:cNvSpPr/>
          <p:nvPr/>
        </p:nvSpPr>
        <p:spPr>
          <a:xfrm>
            <a:off x="8979074" y="5345664"/>
            <a:ext cx="7338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1-5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7753" y="1270032"/>
            <a:ext cx="765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xxx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7753" y="4390486"/>
            <a:ext cx="765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xxx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64757" y="296462"/>
            <a:ext cx="411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XXX</a:t>
            </a:r>
          </a:p>
        </p:txBody>
      </p:sp>
    </p:spTree>
    <p:extLst>
      <p:ext uri="{BB962C8B-B14F-4D97-AF65-F5344CB8AC3E}">
        <p14:creationId xmlns:p14="http://schemas.microsoft.com/office/powerpoint/2010/main" val="31606819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9264" y="6263812"/>
            <a:ext cx="1041044" cy="28436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1200" dirty="0"/>
              <a:t>00/00/0000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62700" y="6263812"/>
            <a:ext cx="1041044" cy="284362"/>
          </a:xfrm>
          <a:prstGeom prst="rect">
            <a:avLst/>
          </a:prstGeom>
        </p:spPr>
        <p:txBody>
          <a:bodyPr vert="horz" lIns="103163" tIns="51581" rIns="103163" bIns="51581" rtlCol="0">
            <a:normAutofit lnSpcReduction="10000"/>
          </a:bodyPr>
          <a:lstStyle>
            <a:lvl1pPr marL="386860" indent="-386860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8196" indent="-322383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9533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5346" indent="-257907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21159" indent="-257907" algn="l" defTabSz="515813" rtl="0" eaLnBrk="1" latinLnBrk="0" hangingPunct="1">
              <a:spcBef>
                <a:spcPct val="20000"/>
              </a:spcBef>
              <a:buFont typeface="Arial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36972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52785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68598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84411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200"/>
              <a:t>00/00/0000</a:t>
            </a:r>
            <a:endParaRPr lang="en-US" sz="12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394197" y="6263812"/>
            <a:ext cx="1041044" cy="284362"/>
          </a:xfrm>
          <a:prstGeom prst="rect">
            <a:avLst/>
          </a:prstGeom>
        </p:spPr>
        <p:txBody>
          <a:bodyPr vert="horz" lIns="103163" tIns="51581" rIns="103163" bIns="51581" rtlCol="0">
            <a:normAutofit lnSpcReduction="10000"/>
          </a:bodyPr>
          <a:lstStyle>
            <a:lvl1pPr marL="386860" indent="-386860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8196" indent="-322383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9533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5346" indent="-257907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21159" indent="-257907" algn="l" defTabSz="515813" rtl="0" eaLnBrk="1" latinLnBrk="0" hangingPunct="1">
              <a:spcBef>
                <a:spcPct val="20000"/>
              </a:spcBef>
              <a:buFont typeface="Arial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36972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52785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68598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84411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200"/>
              <a:t>00/00/0000</a:t>
            </a:r>
            <a:endParaRPr lang="en-US" sz="12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787148" y="6263812"/>
            <a:ext cx="1041044" cy="284362"/>
          </a:xfrm>
          <a:prstGeom prst="rect">
            <a:avLst/>
          </a:prstGeom>
        </p:spPr>
        <p:txBody>
          <a:bodyPr vert="horz" lIns="103163" tIns="51581" rIns="103163" bIns="51581" rtlCol="0">
            <a:normAutofit lnSpcReduction="10000"/>
          </a:bodyPr>
          <a:lstStyle>
            <a:lvl1pPr marL="386860" indent="-386860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8196" indent="-322383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9533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5346" indent="-257907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21159" indent="-257907" algn="l" defTabSz="515813" rtl="0" eaLnBrk="1" latinLnBrk="0" hangingPunct="1">
              <a:spcBef>
                <a:spcPct val="20000"/>
              </a:spcBef>
              <a:buFont typeface="Arial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36972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52785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68598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84411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200"/>
              <a:t>00/00/0000</a:t>
            </a:r>
            <a:endParaRPr lang="en-US" sz="12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152787" y="6263812"/>
            <a:ext cx="1041044" cy="284362"/>
          </a:xfrm>
          <a:prstGeom prst="rect">
            <a:avLst/>
          </a:prstGeom>
        </p:spPr>
        <p:txBody>
          <a:bodyPr vert="horz" lIns="103163" tIns="51581" rIns="103163" bIns="51581" rtlCol="0">
            <a:normAutofit lnSpcReduction="10000"/>
          </a:bodyPr>
          <a:lstStyle>
            <a:lvl1pPr marL="386860" indent="-386860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8196" indent="-322383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9533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5346" indent="-257907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21159" indent="-257907" algn="l" defTabSz="515813" rtl="0" eaLnBrk="1" latinLnBrk="0" hangingPunct="1">
              <a:spcBef>
                <a:spcPct val="20000"/>
              </a:spcBef>
              <a:buFont typeface="Arial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36972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52785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68598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84411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200"/>
              <a:t>00/00/0000</a:t>
            </a:r>
            <a:endParaRPr lang="en-US" sz="12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532082" y="6263812"/>
            <a:ext cx="1041044" cy="284362"/>
          </a:xfrm>
          <a:prstGeom prst="rect">
            <a:avLst/>
          </a:prstGeom>
        </p:spPr>
        <p:txBody>
          <a:bodyPr vert="horz" lIns="103163" tIns="51581" rIns="103163" bIns="51581" rtlCol="0">
            <a:normAutofit lnSpcReduction="10000"/>
          </a:bodyPr>
          <a:lstStyle>
            <a:lvl1pPr marL="386860" indent="-386860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8196" indent="-322383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9533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5346" indent="-257907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21159" indent="-257907" algn="l" defTabSz="515813" rtl="0" eaLnBrk="1" latinLnBrk="0" hangingPunct="1">
              <a:spcBef>
                <a:spcPct val="20000"/>
              </a:spcBef>
              <a:buFont typeface="Arial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36972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52785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68598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84411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200"/>
              <a:t>00/00/0000</a:t>
            </a:r>
            <a:endParaRPr lang="en-US" sz="12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789572" y="211671"/>
            <a:ext cx="1833114" cy="396031"/>
          </a:xfrm>
          <a:prstGeom prst="rect">
            <a:avLst/>
          </a:prstGeom>
        </p:spPr>
        <p:txBody>
          <a:bodyPr vert="horz" lIns="103163" tIns="51581" rIns="103163" bIns="51581" rtlCol="0">
            <a:normAutofit/>
          </a:bodyPr>
          <a:lstStyle>
            <a:lvl1pPr marL="386860" indent="-386860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8196" indent="-322383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9533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5346" indent="-257907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21159" indent="-257907" algn="l" defTabSz="515813" rtl="0" eaLnBrk="1" latinLnBrk="0" hangingPunct="1">
              <a:spcBef>
                <a:spcPct val="20000"/>
              </a:spcBef>
              <a:buFont typeface="Arial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36972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52785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68598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84411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000" dirty="0"/>
              <a:t>.................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486708" y="211671"/>
            <a:ext cx="4018136" cy="396031"/>
          </a:xfrm>
          <a:prstGeom prst="rect">
            <a:avLst/>
          </a:prstGeom>
        </p:spPr>
        <p:txBody>
          <a:bodyPr vert="horz" lIns="103163" tIns="51581" rIns="103163" bIns="51581" rtlCol="0">
            <a:normAutofit/>
          </a:bodyPr>
          <a:lstStyle>
            <a:lvl1pPr marL="386860" indent="-386860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8196" indent="-322383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9533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5346" indent="-257907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21159" indent="-257907" algn="l" defTabSz="515813" rtl="0" eaLnBrk="1" latinLnBrk="0" hangingPunct="1">
              <a:spcBef>
                <a:spcPct val="20000"/>
              </a:spcBef>
              <a:buFont typeface="Arial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36972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52785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68598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84411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000" dirty="0"/>
              <a:t>.................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294272" y="1231481"/>
            <a:ext cx="495299" cy="4838723"/>
          </a:xfrm>
          <a:prstGeom prst="rect">
            <a:avLst/>
          </a:prstGeom>
        </p:spPr>
        <p:txBody>
          <a:bodyPr vert="horz" lIns="103163" tIns="51581" rIns="103163" bIns="51581" rtlCol="0">
            <a:noAutofit/>
          </a:bodyPr>
          <a:lstStyle>
            <a:lvl1pPr marL="386860" indent="-386860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8196" indent="-322383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9533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5346" indent="-257907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21159" indent="-257907" algn="l" defTabSz="515813" rtl="0" eaLnBrk="1" latinLnBrk="0" hangingPunct="1">
              <a:spcBef>
                <a:spcPct val="20000"/>
              </a:spcBef>
              <a:buFont typeface="Arial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36972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52785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68598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84411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10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9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8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7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6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5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4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659910" y="1231481"/>
            <a:ext cx="495299" cy="4838723"/>
          </a:xfrm>
          <a:prstGeom prst="rect">
            <a:avLst/>
          </a:prstGeom>
        </p:spPr>
        <p:txBody>
          <a:bodyPr vert="horz" lIns="103163" tIns="51581" rIns="103163" bIns="51581" rtlCol="0">
            <a:noAutofit/>
          </a:bodyPr>
          <a:lstStyle>
            <a:lvl1pPr marL="386860" indent="-386860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8196" indent="-322383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9533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5346" indent="-257907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21159" indent="-257907" algn="l" defTabSz="515813" rtl="0" eaLnBrk="1" latinLnBrk="0" hangingPunct="1">
              <a:spcBef>
                <a:spcPct val="20000"/>
              </a:spcBef>
              <a:buFont typeface="Arial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36972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52785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68598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84411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10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9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8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7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6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5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4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001907" y="1231481"/>
            <a:ext cx="495299" cy="4838723"/>
          </a:xfrm>
          <a:prstGeom prst="rect">
            <a:avLst/>
          </a:prstGeom>
        </p:spPr>
        <p:txBody>
          <a:bodyPr vert="horz" lIns="103163" tIns="51581" rIns="103163" bIns="51581" rtlCol="0">
            <a:noAutofit/>
          </a:bodyPr>
          <a:lstStyle>
            <a:lvl1pPr marL="386860" indent="-386860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8196" indent="-322383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9533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5346" indent="-257907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21159" indent="-257907" algn="l" defTabSz="515813" rtl="0" eaLnBrk="1" latinLnBrk="0" hangingPunct="1">
              <a:spcBef>
                <a:spcPct val="20000"/>
              </a:spcBef>
              <a:buFont typeface="Arial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36972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52785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68598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84411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10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9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8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7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6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5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4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380690" y="1231481"/>
            <a:ext cx="495299" cy="4838723"/>
          </a:xfrm>
          <a:prstGeom prst="rect">
            <a:avLst/>
          </a:prstGeom>
        </p:spPr>
        <p:txBody>
          <a:bodyPr vert="horz" lIns="103163" tIns="51581" rIns="103163" bIns="51581" rtlCol="0">
            <a:noAutofit/>
          </a:bodyPr>
          <a:lstStyle>
            <a:lvl1pPr marL="386860" indent="-386860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8196" indent="-322383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9533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5346" indent="-257907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21159" indent="-257907" algn="l" defTabSz="515813" rtl="0" eaLnBrk="1" latinLnBrk="0" hangingPunct="1">
              <a:spcBef>
                <a:spcPct val="20000"/>
              </a:spcBef>
              <a:buFont typeface="Arial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36972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52785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68598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84411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10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9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8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7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6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5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4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7766814" y="1231481"/>
            <a:ext cx="495299" cy="4838723"/>
          </a:xfrm>
          <a:prstGeom prst="rect">
            <a:avLst/>
          </a:prstGeom>
        </p:spPr>
        <p:txBody>
          <a:bodyPr vert="horz" lIns="103163" tIns="51581" rIns="103163" bIns="51581" rtlCol="0">
            <a:noAutofit/>
          </a:bodyPr>
          <a:lstStyle>
            <a:lvl1pPr marL="386860" indent="-386860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8196" indent="-322383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9533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5346" indent="-257907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21159" indent="-257907" algn="l" defTabSz="515813" rtl="0" eaLnBrk="1" latinLnBrk="0" hangingPunct="1">
              <a:spcBef>
                <a:spcPct val="20000"/>
              </a:spcBef>
              <a:buFont typeface="Arial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36972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52785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68598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84411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10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9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8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7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6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5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4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9125624" y="1231481"/>
            <a:ext cx="495299" cy="4838723"/>
          </a:xfrm>
          <a:prstGeom prst="rect">
            <a:avLst/>
          </a:prstGeom>
        </p:spPr>
        <p:txBody>
          <a:bodyPr vert="horz" lIns="103163" tIns="51581" rIns="103163" bIns="51581" rtlCol="0">
            <a:noAutofit/>
          </a:bodyPr>
          <a:lstStyle>
            <a:lvl1pPr marL="386860" indent="-386860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8196" indent="-322383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9533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5346" indent="-257907" algn="l" defTabSz="515813" rtl="0" eaLnBrk="1" latinLnBrk="0" hangingPunct="1">
              <a:spcBef>
                <a:spcPct val="20000"/>
              </a:spcBef>
              <a:buFont typeface="Arial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21159" indent="-257907" algn="l" defTabSz="515813" rtl="0" eaLnBrk="1" latinLnBrk="0" hangingPunct="1">
              <a:spcBef>
                <a:spcPct val="20000"/>
              </a:spcBef>
              <a:buFont typeface="Arial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36972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52785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68598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84411" indent="-257907" algn="l" defTabSz="515813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10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9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8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7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6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5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4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</a:p>
          <a:p>
            <a:pPr marL="0" indent="0" algn="ctr">
              <a:lnSpc>
                <a:spcPts val="3640"/>
              </a:lnSpc>
              <a:buFont typeface="Arial"/>
              <a:buNone/>
            </a:pP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</a:p>
        </p:txBody>
      </p:sp>
      <p:sp>
        <p:nvSpPr>
          <p:cNvPr id="17" name="Donut 16"/>
          <p:cNvSpPr/>
          <p:nvPr/>
        </p:nvSpPr>
        <p:spPr>
          <a:xfrm>
            <a:off x="2318428" y="5728799"/>
            <a:ext cx="477969" cy="477969"/>
          </a:xfrm>
          <a:prstGeom prst="donut">
            <a:avLst>
              <a:gd name="adj" fmla="val 780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Donut 17"/>
          <p:cNvSpPr/>
          <p:nvPr/>
        </p:nvSpPr>
        <p:spPr>
          <a:xfrm>
            <a:off x="3684066" y="5728799"/>
            <a:ext cx="477969" cy="477969"/>
          </a:xfrm>
          <a:prstGeom prst="donut">
            <a:avLst>
              <a:gd name="adj" fmla="val 780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Donut 18"/>
          <p:cNvSpPr/>
          <p:nvPr/>
        </p:nvSpPr>
        <p:spPr>
          <a:xfrm>
            <a:off x="5001907" y="5728799"/>
            <a:ext cx="477969" cy="477969"/>
          </a:xfrm>
          <a:prstGeom prst="donut">
            <a:avLst>
              <a:gd name="adj" fmla="val 780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Donut 19"/>
          <p:cNvSpPr/>
          <p:nvPr/>
        </p:nvSpPr>
        <p:spPr>
          <a:xfrm>
            <a:off x="6380690" y="5728799"/>
            <a:ext cx="477969" cy="477969"/>
          </a:xfrm>
          <a:prstGeom prst="donut">
            <a:avLst>
              <a:gd name="adj" fmla="val 780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Donut 20"/>
          <p:cNvSpPr/>
          <p:nvPr/>
        </p:nvSpPr>
        <p:spPr>
          <a:xfrm>
            <a:off x="7784144" y="5728799"/>
            <a:ext cx="477969" cy="477969"/>
          </a:xfrm>
          <a:prstGeom prst="donut">
            <a:avLst>
              <a:gd name="adj" fmla="val 780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onut 21"/>
          <p:cNvSpPr/>
          <p:nvPr/>
        </p:nvSpPr>
        <p:spPr>
          <a:xfrm>
            <a:off x="9125624" y="5728799"/>
            <a:ext cx="477969" cy="477969"/>
          </a:xfrm>
          <a:prstGeom prst="donut">
            <a:avLst>
              <a:gd name="adj" fmla="val 780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726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569082" y="2202214"/>
            <a:ext cx="4885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800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28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571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559170" y="4585230"/>
            <a:ext cx="4885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800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28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598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559170" y="4585230"/>
            <a:ext cx="4885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800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28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211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6145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0852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98677" y="433025"/>
            <a:ext cx="1175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00/00/0000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98677" y="3314494"/>
            <a:ext cx="1175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00/00/0000</a:t>
            </a:r>
          </a:p>
        </p:txBody>
      </p:sp>
      <p:sp>
        <p:nvSpPr>
          <p:cNvPr id="6" name="Rectangle 5"/>
          <p:cNvSpPr/>
          <p:nvPr/>
        </p:nvSpPr>
        <p:spPr>
          <a:xfrm>
            <a:off x="8979074" y="5345664"/>
            <a:ext cx="7338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1-5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7753" y="1270032"/>
            <a:ext cx="765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xxx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7753" y="4390486"/>
            <a:ext cx="765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xxx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64757" y="296462"/>
            <a:ext cx="411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XXX</a:t>
            </a:r>
          </a:p>
        </p:txBody>
      </p:sp>
    </p:spTree>
    <p:extLst>
      <p:ext uri="{BB962C8B-B14F-4D97-AF65-F5344CB8AC3E}">
        <p14:creationId xmlns:p14="http://schemas.microsoft.com/office/powerpoint/2010/main" val="2134142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7240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892C53EF0770478D777D66E16258FE" ma:contentTypeVersion="14" ma:contentTypeDescription="Create a new document." ma:contentTypeScope="" ma:versionID="2b6f51c177a9c20759393b2587d7f794">
  <xsd:schema xmlns:xsd="http://www.w3.org/2001/XMLSchema" xmlns:xs="http://www.w3.org/2001/XMLSchema" xmlns:p="http://schemas.microsoft.com/office/2006/metadata/properties" xmlns:ns2="6e1ce65f-6685-4cf7-b9ba-243a806595ab" xmlns:ns3="55ac8859-5c52-47a4-ba7a-fc7dc1094d49" targetNamespace="http://schemas.microsoft.com/office/2006/metadata/properties" ma:root="true" ma:fieldsID="45a3dd584011671060d9907c621c1f48" ns2:_="" ns3:_="">
    <xsd:import namespace="6e1ce65f-6685-4cf7-b9ba-243a806595ab"/>
    <xsd:import namespace="55ac8859-5c52-47a4-ba7a-fc7dc1094d4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1ce65f-6685-4cf7-b9ba-243a806595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0000000-0000-0000-0000-000000000000" ma:termSetId="00000000-0000-0000-0000-00000000000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ac8859-5c52-47a4-ba7a-fc7dc1094d4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055aad8e-7ae8-411d-b159-7eb41a44b32c}" ma:internalName="TaxCatchAll" ma:showField="CatchAllData" ma:web="55ac8859-5c52-47a4-ba7a-fc7dc1094d4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5ac8859-5c52-47a4-ba7a-fc7dc1094d49" xsi:nil="true"/>
    <lcf76f155ced4ddcb4097134ff3c332f xmlns="6e1ce65f-6685-4cf7-b9ba-243a806595a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1C7FC5-26BF-4B7A-82BD-C2FC0644CC97}"/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sharepoint/v3/field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251</TotalTime>
  <Words>134</Words>
  <Application>Microsoft Office PowerPoint</Application>
  <PresentationFormat>A4 Paper (210x297 mm)</PresentationFormat>
  <Paragraphs>134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Zapf Dingbats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Claudia Macedo</cp:lastModifiedBy>
  <cp:revision>54</cp:revision>
  <dcterms:created xsi:type="dcterms:W3CDTF">2010-04-12T23:12:02Z</dcterms:created>
  <dcterms:modified xsi:type="dcterms:W3CDTF">2023-05-16T14:25:00Z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